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2BF20-C11E-4B98-9B74-4AF6326EE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C270D4-648B-49EF-A50B-ADEFE31D1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A5C5B-64F7-496F-AFB6-8D92749B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91D0D-FF81-4488-980E-BD773FFE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9EAF2-AABF-429E-AE14-C2A9239F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4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C5AEE-E7E3-4264-B37B-05C279539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1FB1EE-07E9-4536-BDFA-B5158FBF9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E2FEE-5DDB-4FA4-B4F5-39CAE73A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7C388-EFE7-4925-9A57-9A28E1AE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DB0B2-D1D0-4C84-B7DF-2E045FB31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57497F-A165-4C63-A901-AD3D0A062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371CF-F2AC-4068-BA20-3F5EE8E44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A1785-B8A6-47CB-8F21-026E3888B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1055F-0571-4DAE-A492-CB4A2E799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D57FD-9129-4287-BAD1-4223D962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136D-50B4-4841-93A3-E108B828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B22D6-0F16-41C9-AA42-61861F003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C1AE8-2EE2-43DE-A360-246E7D78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56D3D-9F1B-4B7A-B06B-40498ACD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687DF-E317-4026-893F-882EF7FF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6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CF0F-9724-4164-9813-99D47B329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A9A56-7674-44D7-80E8-D78F089C9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389A9-8A0F-40AA-ADBD-70A25C27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F7C42-66AF-463B-B4BD-4F04A000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9EC8C-F438-433D-9FF4-36C04CB3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3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B4FA6-8D3D-4013-AEC8-28422FB7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5B63B-8E2A-4D95-B917-8A37C76CA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36F2A-8D6B-47BD-B922-D33516578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04E0B-1584-4935-B6CE-B5384C696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E9E0D-AD26-428F-9940-EFDCCB886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4663E-BA32-4A75-B700-3D1708B4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3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27C7F-D099-45DA-9B13-71A23C7D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0CD0C-7CCF-4975-A69E-807E7D8F3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13EEA-6D82-4D1A-8D10-1C29DA160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83B530-296A-4A8D-B2A9-D984BCF53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F85AC-859A-4D7E-A7C1-FCE291126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A651C-494F-44B3-B24D-305043F08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B9FC64-0B38-40C1-A265-3B16AF46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CFDF95-43BE-4879-B6BB-4F3C61C6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4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02BD-1D33-4BE0-B155-83429A6AF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DD0074-7B52-4921-854C-3A4C64985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26FA6B-4A8F-4CD2-89A1-6106CA25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0DB9B0-B336-4DD6-94A2-C67FE23C1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7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3079EF-1C02-45CB-B111-9C05A481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C5466B-CB6F-4104-85E3-2D5F5E4A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6E6CA-CB59-4BF3-80C7-9A8FE28DB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0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DC4BE-865B-4E05-89BA-3EFB59002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49CE1-C226-4BAB-BD70-E486B78E7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319434-E8F5-4FE0-86B8-0C0112DBE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133B1-70F3-4D99-A8D1-404D206B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3DC3D8-3D42-46CC-9ECC-22B07500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7034B-D047-4601-A379-8E4E5CD1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2D186-058C-46B1-8816-5748D1D0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A09F89-AB16-42DD-B59E-BAF10BD2E5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2A2EB-4640-44F5-B92C-330B09293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D36C6-B968-421F-A9F3-A3BAD1B94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C2500-A1BF-4BBB-B28F-FDE37D5C8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B45C3-E840-4A10-B21B-8E9D7537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8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C8651-4AF3-4F3C-8F61-0ACFCDD7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290AA-0029-4FEE-A9DC-8F6107367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8D860-7B8E-4511-B328-7AD09D2A6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30A0C-0E47-4EDC-B4A2-5F27988411B8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B66C6-0849-4642-AF73-A484BD15A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CACDB-004A-4A35-B271-3939BDA97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8D8DA-055A-4E14-AA41-46AE78E46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5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ED042-52E3-433B-A2C8-9716CD94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170" y="247848"/>
            <a:ext cx="7331805" cy="522740"/>
          </a:xfrm>
        </p:spPr>
        <p:txBody>
          <a:bodyPr>
            <a:noAutofit/>
          </a:bodyPr>
          <a:lstStyle/>
          <a:p>
            <a:r>
              <a:rPr lang="en-US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Business Model Canvas </a:t>
            </a:r>
            <a:r>
              <a:rPr lang="sq-AL" sz="1600" b="1" dirty="0">
                <a:latin typeface="Trebuchet MS" panose="020B0603020202020204" pitchFamily="34" charset="0"/>
                <a:cs typeface="Arial" panose="020B0604020202020204" pitchFamily="34" charset="0"/>
              </a:rPr>
              <a:t>– Konkursi i Bizneseve të </a:t>
            </a:r>
            <a:r>
              <a:rPr lang="sq-AL" sz="1600" b="1" dirty="0" err="1">
                <a:latin typeface="Trebuchet MS" panose="020B0603020202020204" pitchFamily="34" charset="0"/>
                <a:cs typeface="Arial" panose="020B0604020202020204" pitchFamily="34" charset="0"/>
              </a:rPr>
              <a:t>Gjelbërta</a:t>
            </a:r>
            <a:r>
              <a:rPr lang="en-US" sz="1600" b="1">
                <a:latin typeface="Trebuchet MS" panose="020B0603020202020204" pitchFamily="34" charset="0"/>
                <a:cs typeface="Arial" panose="020B0604020202020204" pitchFamily="34" charset="0"/>
              </a:rPr>
              <a:t> 2025</a:t>
            </a:r>
            <a:br>
              <a:rPr lang="en-US" sz="1800" b="1" dirty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[</a:t>
            </a:r>
            <a:r>
              <a:rPr lang="en-US" sz="1200" dirty="0" err="1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Emërtimi</a:t>
            </a:r>
            <a:r>
              <a:rPr lang="en-US" sz="1200" dirty="0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</a:t>
            </a:r>
            <a:r>
              <a:rPr lang="en-US" sz="1200" dirty="0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Idesë</a:t>
            </a:r>
            <a:r>
              <a:rPr lang="en-US" sz="1200" dirty="0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së</a:t>
            </a:r>
            <a:r>
              <a:rPr lang="en-US" sz="1200" dirty="0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Biznesit</a:t>
            </a:r>
            <a:r>
              <a:rPr lang="en-US" sz="1200" dirty="0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] </a:t>
            </a:r>
            <a:endParaRPr lang="sq-AL" sz="1800" dirty="0">
              <a:solidFill>
                <a:schemeClr val="tx2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AF8BF95-F901-4F93-8682-924F7BAD7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359376"/>
              </p:ext>
            </p:extLst>
          </p:nvPr>
        </p:nvGraphicFramePr>
        <p:xfrm>
          <a:off x="560172" y="846475"/>
          <a:ext cx="11071655" cy="3626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331">
                  <a:extLst>
                    <a:ext uri="{9D8B030D-6E8A-4147-A177-3AD203B41FA5}">
                      <a16:colId xmlns:a16="http://schemas.microsoft.com/office/drawing/2014/main" val="4023963213"/>
                    </a:ext>
                  </a:extLst>
                </a:gridCol>
                <a:gridCol w="2214331">
                  <a:extLst>
                    <a:ext uri="{9D8B030D-6E8A-4147-A177-3AD203B41FA5}">
                      <a16:colId xmlns:a16="http://schemas.microsoft.com/office/drawing/2014/main" val="3739655377"/>
                    </a:ext>
                  </a:extLst>
                </a:gridCol>
                <a:gridCol w="2214331">
                  <a:extLst>
                    <a:ext uri="{9D8B030D-6E8A-4147-A177-3AD203B41FA5}">
                      <a16:colId xmlns:a16="http://schemas.microsoft.com/office/drawing/2014/main" val="3137849171"/>
                    </a:ext>
                  </a:extLst>
                </a:gridCol>
                <a:gridCol w="2214331">
                  <a:extLst>
                    <a:ext uri="{9D8B030D-6E8A-4147-A177-3AD203B41FA5}">
                      <a16:colId xmlns:a16="http://schemas.microsoft.com/office/drawing/2014/main" val="2515988087"/>
                    </a:ext>
                  </a:extLst>
                </a:gridCol>
                <a:gridCol w="2214331">
                  <a:extLst>
                    <a:ext uri="{9D8B030D-6E8A-4147-A177-3AD203B41FA5}">
                      <a16:colId xmlns:a16="http://schemas.microsoft.com/office/drawing/2014/main" val="2828260004"/>
                    </a:ext>
                  </a:extLst>
                </a:gridCol>
              </a:tblGrid>
              <a:tr h="1813336">
                <a:tc rowSpan="2">
                  <a:txBody>
                    <a:bodyPr/>
                    <a:lstStyle/>
                    <a:p>
                      <a:pPr algn="ctr"/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PARTNERËT KRYESORË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Kush ju ndihmon?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AKTIVITETET KRYESORE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Çfarë bëni?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VLERA E PROPOZUAR dhe Formulimi i Modelit të Biznesit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Si ndihmoni?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MARRËDHËNIET ME KLIENTËT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Si </a:t>
                      </a:r>
                      <a:r>
                        <a:rPr lang="sq-AL" sz="1100" kern="1200" noProof="0" dirty="0" err="1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ndërveproni</a:t>
                      </a: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SEGMENTET E SYNUARA TË TREGUT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Kë ndihmoni?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225183"/>
                  </a:ext>
                </a:extLst>
              </a:tr>
              <a:tr h="1813336">
                <a:tc vMerge="1">
                  <a:txBody>
                    <a:bodyPr/>
                    <a:lstStyle/>
                    <a:p>
                      <a:endParaRPr lang="en-US" sz="1100" dirty="0">
                        <a:latin typeface="Product Sans" panose="020B040303050204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BURIMET KRYESORE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Kush jeni dhe çfarë keni?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Product Sans" panose="020B040303050204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KANALET E SHPËRNDARJES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Si ju njohin dhe si shisni?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Product Sans" panose="020B040303050204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10564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B100FC2-1C22-4308-8D71-68B528BB9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56686"/>
              </p:ext>
            </p:extLst>
          </p:nvPr>
        </p:nvGraphicFramePr>
        <p:xfrm>
          <a:off x="560171" y="4575053"/>
          <a:ext cx="11071656" cy="9684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35828">
                  <a:extLst>
                    <a:ext uri="{9D8B030D-6E8A-4147-A177-3AD203B41FA5}">
                      <a16:colId xmlns:a16="http://schemas.microsoft.com/office/drawing/2014/main" val="1589671619"/>
                    </a:ext>
                  </a:extLst>
                </a:gridCol>
                <a:gridCol w="5535828">
                  <a:extLst>
                    <a:ext uri="{9D8B030D-6E8A-4147-A177-3AD203B41FA5}">
                      <a16:colId xmlns:a16="http://schemas.microsoft.com/office/drawing/2014/main" val="2891171531"/>
                    </a:ext>
                  </a:extLst>
                </a:gridCol>
              </a:tblGrid>
              <a:tr h="9684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Struktura e kostos: </a:t>
                      </a: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Çfarë investoni?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Burimet e të ardhurave: </a:t>
                      </a:r>
                      <a:r>
                        <a:rPr lang="sq-AL" sz="1100" kern="1200" noProof="0" dirty="0">
                          <a:solidFill>
                            <a:srgbClr val="FF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Çfarë merrni?</a:t>
                      </a:r>
                      <a:endParaRPr lang="en-US" sz="1100" kern="1200" noProof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endParaRPr lang="sq-AL" sz="11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09719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64FEDBF-91AB-47DF-8611-E6AFE2E50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421259"/>
              </p:ext>
            </p:extLst>
          </p:nvPr>
        </p:nvGraphicFramePr>
        <p:xfrm>
          <a:off x="560171" y="5619437"/>
          <a:ext cx="11071656" cy="9684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35828">
                  <a:extLst>
                    <a:ext uri="{9D8B030D-6E8A-4147-A177-3AD203B41FA5}">
                      <a16:colId xmlns:a16="http://schemas.microsoft.com/office/drawing/2014/main" val="3863453665"/>
                    </a:ext>
                  </a:extLst>
                </a:gridCol>
                <a:gridCol w="5535828">
                  <a:extLst>
                    <a:ext uri="{9D8B030D-6E8A-4147-A177-3AD203B41FA5}">
                      <a16:colId xmlns:a16="http://schemas.microsoft.com/office/drawing/2014/main" val="79910118"/>
                    </a:ext>
                  </a:extLst>
                </a:gridCol>
              </a:tblGrid>
              <a:tr h="968497">
                <a:tc>
                  <a:txBody>
                    <a:bodyPr/>
                    <a:lstStyle/>
                    <a:p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Kostot Sociale dhe Mjedisore</a:t>
                      </a:r>
                      <a:r>
                        <a:rPr lang="en-US" sz="1100" b="1" noProof="0" dirty="0">
                          <a:latin typeface="Trebuchet MS" panose="020B0603020202020204" pitchFamily="34" charset="0"/>
                        </a:rPr>
                        <a:t>:</a:t>
                      </a:r>
                    </a:p>
                    <a:p>
                      <a:endParaRPr lang="sq-AL" sz="1100" b="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q-AL" sz="1100" b="1" noProof="0" dirty="0" err="1">
                          <a:latin typeface="Trebuchet MS" panose="020B0603020202020204" pitchFamily="34" charset="0"/>
                        </a:rPr>
                        <a:t>Impakti</a:t>
                      </a:r>
                      <a:r>
                        <a:rPr lang="sq-AL" sz="1100" b="1" noProof="0" dirty="0">
                          <a:latin typeface="Trebuchet MS" panose="020B0603020202020204" pitchFamily="34" charset="0"/>
                        </a:rPr>
                        <a:t> Social dhe Mjedisor</a:t>
                      </a:r>
                      <a:r>
                        <a:rPr lang="en-US" sz="1100" b="1" noProof="0" dirty="0">
                          <a:latin typeface="Trebuchet MS" panose="020B0603020202020204" pitchFamily="34" charset="0"/>
                        </a:rPr>
                        <a:t>:</a:t>
                      </a:r>
                    </a:p>
                    <a:p>
                      <a:endParaRPr lang="sq-AL" sz="1100" b="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2586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9351597-2AB5-3434-B8FD-C04D8FBFB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185" y="224567"/>
            <a:ext cx="2344642" cy="40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7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Business Model Canvas – Konkursi i Bizneseve të Gjelbërta 2025 [Emërtimi i Idesë së Biznesit]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– Balkan Green Ideas</dc:title>
  <dc:creator>Shpend A. Mustafa</dc:creator>
  <cp:lastModifiedBy>Alis Mustafa</cp:lastModifiedBy>
  <cp:revision>15</cp:revision>
  <dcterms:created xsi:type="dcterms:W3CDTF">2021-06-29T08:38:57Z</dcterms:created>
  <dcterms:modified xsi:type="dcterms:W3CDTF">2025-03-06T10:21:10Z</dcterms:modified>
</cp:coreProperties>
</file>