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12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60"/>
  </p:normalViewPr>
  <p:slideViewPr>
    <p:cSldViewPr snapToGrid="0" snapToObjects="1">
      <p:cViewPr varScale="1">
        <p:scale>
          <a:sx n="66" d="100"/>
          <a:sy n="66" d="100"/>
        </p:scale>
        <p:origin x="6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E39E7F4-CE15-1C4E-ACF5-99BBB5D6A9DD}" type="datetimeFigureOut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41FDCE7-9B00-D44C-BB03-58B9AC1481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936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FDCE7-9B00-D44C-BB03-58B9AC14819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22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84338-936E-4C4A-B75C-ECBB394C8032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E579B-E6E1-E54D-AA83-08DB2EBDB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99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423" y="2153584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F5EC67-4832-0146-81CE-84F091F79E5F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D3FD3-33A6-6342-89BF-2A3405C0F5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06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7D739F-0EE1-E044-9531-70C8EFA8DA45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3958E-92C3-714D-A3B7-7289458ACF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41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54574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3F05BD-52E8-6248-A4B0-3A7F74C60042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11933-2AE6-354A-A2CF-81D59FB5FB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027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5BA726-B654-0146-B964-CAA1B59350B1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D6093-25B9-A848-A714-9D68E73837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212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BD3FBA-06EF-BF45-878A-14E0B620F38C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3003A-EDD0-2540-9E26-D41CA518F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65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6E1672-6489-C342-A4CA-F62EEEED34C7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CE6B3-E315-7543-819B-BA9C3B2C08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82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730" y="187894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28BC6-B6EF-7B46-B2CD-38BF238D0713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CD3BF-53C9-4743-8FE6-55A5753527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30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CAE898-4CE4-4146-A356-54FA9E4E15AE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609A6-734D-EF44-A6C0-42E76F4DFC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9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5A9096-60DD-F446-95F9-DCD8AB58A4D3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9B485-0885-4441-81C6-19B7AECE2B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36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082" y="12573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33F3E-D8E8-C14D-89B6-1237C5202497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84B55-8502-DD4F-A844-6CF6C574ED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61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61E9C0A-9B33-3343-B243-3CCDCD6587D5}" type="datetime1">
              <a:rPr lang="en-US" altLang="en-US"/>
              <a:pPr/>
              <a:t>3/4/2020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All Rights Reserved: </a:t>
            </a:r>
            <a:r>
              <a:rPr lang="en-US" dirty="0" err="1"/>
              <a:t>PartnersGlobal</a:t>
            </a:r>
            <a:r>
              <a:rPr lang="en-US" dirty="0"/>
              <a:t>  | </a:t>
            </a:r>
            <a:r>
              <a:rPr lang="en-US" dirty="0" smtClean="0"/>
              <a:t>ëëë.partnersglobal.org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6F20B41-E62F-B542-BC60-09834A212A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0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556175" y="196087"/>
            <a:ext cx="8559384" cy="559558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</a:defRPr>
            </a:lvl9pPr>
          </a:lstStyle>
          <a:p>
            <a:pPr eaLnBrk="1" hangingPunct="1"/>
            <a:r>
              <a:rPr lang="en-US" altLang="en-US" sz="4000" dirty="0" smtClean="0">
                <a:ea typeface="ＭＳ Ｐゴシック" charset="-128"/>
              </a:rPr>
              <a:t>             CANVAS – </a:t>
            </a:r>
            <a:r>
              <a:rPr lang="en-US" altLang="en-US" sz="4000" dirty="0" err="1" smtClean="0">
                <a:ea typeface="ＭＳ Ｐゴシック" charset="-128"/>
              </a:rPr>
              <a:t>Plani</a:t>
            </a:r>
            <a:r>
              <a:rPr lang="en-US" altLang="en-US" sz="4000" dirty="0" smtClean="0">
                <a:ea typeface="ＭＳ Ｐゴシック" charset="-128"/>
              </a:rPr>
              <a:t> </a:t>
            </a:r>
            <a:r>
              <a:rPr lang="en-US" altLang="en-US" sz="4000" dirty="0" err="1" smtClean="0">
                <a:ea typeface="ＭＳ Ｐゴシック" charset="-128"/>
              </a:rPr>
              <a:t>i</a:t>
            </a:r>
            <a:r>
              <a:rPr lang="en-US" altLang="en-US" sz="4000" dirty="0" smtClean="0">
                <a:ea typeface="ＭＳ Ｐゴシック" charset="-128"/>
              </a:rPr>
              <a:t> </a:t>
            </a:r>
            <a:r>
              <a:rPr lang="en-US" altLang="en-US" sz="4000" dirty="0" err="1" smtClean="0">
                <a:ea typeface="ＭＳ Ｐゴシック" charset="-128"/>
              </a:rPr>
              <a:t>Biznesit</a:t>
            </a:r>
            <a:endParaRPr lang="en-US" altLang="en-US" sz="4000" dirty="0">
              <a:ea typeface="ＭＳ Ｐゴシック" charset="-128"/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186339"/>
              </p:ext>
            </p:extLst>
          </p:nvPr>
        </p:nvGraphicFramePr>
        <p:xfrm>
          <a:off x="673438" y="785128"/>
          <a:ext cx="11049000" cy="49436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31267">
                <a:tc rowSpan="2">
                  <a:txBody>
                    <a:bodyPr/>
                    <a:lstStyle/>
                    <a:p>
                      <a:r>
                        <a:rPr lang="en-AU" sz="1600" b="1" dirty="0" err="1" smtClean="0">
                          <a:latin typeface="Cambria" pitchFamily="18" charset="0"/>
                        </a:rPr>
                        <a:t>Partnerë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t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Kyç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Aktivitetet</a:t>
                      </a:r>
                      <a:r>
                        <a:rPr lang="en-AU" sz="1600" b="1" dirty="0" smtClean="0">
                          <a:latin typeface="Cambria" pitchFamily="18" charset="0"/>
                        </a:rPr>
                        <a:t>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Kyç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400" b="0" baseline="0" dirty="0" smtClean="0">
                        <a:latin typeface="Cambria" pitchFamily="18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Vlera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e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Propozuar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 &amp;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Formulimi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i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MB</a:t>
                      </a:r>
                      <a:endParaRPr kumimoji="0" lang="en-A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latin typeface="Cambria" pitchFamily="18" charset="0"/>
                        </a:rPr>
                        <a:t>        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Marrëdhëniet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me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klientët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mbria" pitchFamily="18" charset="0"/>
                        </a:rPr>
                        <a:t>    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Segmentet</a:t>
                      </a:r>
                      <a:r>
                        <a:rPr lang="en-AU" sz="1600" b="1" dirty="0" smtClean="0">
                          <a:latin typeface="Cambria" pitchFamily="18" charset="0"/>
                        </a:rPr>
                        <a:t> e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targetuara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539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1" dirty="0" smtClean="0">
                          <a:latin typeface="Cambria" pitchFamily="18" charset="0"/>
                        </a:rPr>
                        <a:t>           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Burimet</a:t>
                      </a:r>
                      <a:r>
                        <a:rPr lang="en-AU" sz="1600" b="1" dirty="0" smtClean="0">
                          <a:latin typeface="Cambria" pitchFamily="18" charset="0"/>
                        </a:rPr>
                        <a:t>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kyç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dirty="0" smtClean="0">
                          <a:latin typeface="Cambria" pitchFamily="18" charset="0"/>
                        </a:rPr>
                        <a:t>   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Kanalet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e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Shpërndarjes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525">
                <a:tc gridSpan="3">
                  <a:txBody>
                    <a:bodyPr/>
                    <a:lstStyle/>
                    <a:p>
                      <a:r>
                        <a:rPr lang="en-AU" sz="1400" b="1" dirty="0" smtClean="0">
                          <a:latin typeface="Cambria" pitchFamily="18" charset="0"/>
                        </a:rPr>
                        <a:t>             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Struktura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e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Kostos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</a:t>
                      </a:r>
                      <a:r>
                        <a:rPr lang="en-AU" sz="1600" b="1" dirty="0" smtClean="0">
                          <a:latin typeface="Cambria" pitchFamily="18" charset="0"/>
                        </a:rPr>
                        <a:t> </a:t>
                      </a:r>
                      <a:r>
                        <a:rPr lang="en-AU" sz="1600" b="1" dirty="0" err="1" smtClean="0">
                          <a:latin typeface="Cambria" pitchFamily="18" charset="0"/>
                        </a:rPr>
                        <a:t>Indikatorë</a:t>
                      </a:r>
                      <a:r>
                        <a:rPr lang="en-AU" sz="1600" b="1" baseline="0" dirty="0" smtClean="0">
                          <a:latin typeface="Cambria" pitchFamily="18" charset="0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Cambria" pitchFamily="18" charset="0"/>
                        </a:rPr>
                        <a:t>matës</a:t>
                      </a:r>
                      <a:endParaRPr lang="en-AU" sz="1600" b="0" baseline="0" dirty="0" smtClean="0">
                        <a:latin typeface="Cambria" pitchFamily="18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314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85948"/>
              </p:ext>
            </p:extLst>
          </p:nvPr>
        </p:nvGraphicFramePr>
        <p:xfrm>
          <a:off x="673438" y="5601390"/>
          <a:ext cx="11049000" cy="102122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72727346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33711458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76048505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663198298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337980027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228537460"/>
                    </a:ext>
                  </a:extLst>
                </a:gridCol>
              </a:tblGrid>
              <a:tr h="1021226"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Kostot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Sociale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dhe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Mjedisore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AU" sz="1600" b="1" kern="1200" dirty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AU" sz="1600" b="1" kern="1200" dirty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Impakti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Social </a:t>
                      </a:r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dhe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6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Mjedisor</a:t>
                      </a:r>
                      <a:r>
                        <a:rPr lang="en-AU" sz="16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AU" sz="1600" b="1" kern="1200" dirty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AU" sz="1100" b="0" baseline="0" dirty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635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93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52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Cambria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Emmanuelle Diehl</dc:creator>
  <cp:lastModifiedBy>Kostandina Keruti</cp:lastModifiedBy>
  <cp:revision>212</cp:revision>
  <cp:lastPrinted>2016-07-27T20:45:49Z</cp:lastPrinted>
  <dcterms:created xsi:type="dcterms:W3CDTF">2016-02-05T05:35:45Z</dcterms:created>
  <dcterms:modified xsi:type="dcterms:W3CDTF">2020-03-04T10:51:11Z</dcterms:modified>
</cp:coreProperties>
</file>